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02" r:id="rId2"/>
    <p:sldId id="256" r:id="rId3"/>
    <p:sldId id="300" r:id="rId4"/>
    <p:sldId id="307" r:id="rId5"/>
    <p:sldId id="308" r:id="rId6"/>
    <p:sldId id="309" r:id="rId7"/>
    <p:sldId id="310" r:id="rId8"/>
    <p:sldId id="311" r:id="rId9"/>
    <p:sldId id="312" r:id="rId10"/>
    <p:sldId id="306" r:id="rId11"/>
    <p:sldId id="304" r:id="rId12"/>
    <p:sldId id="305" r:id="rId13"/>
    <p:sldId id="313" r:id="rId14"/>
    <p:sldId id="258" r:id="rId15"/>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882" autoAdjust="0"/>
  </p:normalViewPr>
  <p:slideViewPr>
    <p:cSldViewPr>
      <p:cViewPr varScale="1">
        <p:scale>
          <a:sx n="55" d="100"/>
          <a:sy n="55" d="100"/>
        </p:scale>
        <p:origin x="-1794" y="-90"/>
      </p:cViewPr>
      <p:guideLst>
        <p:guide orient="horz" pos="2160"/>
        <p:guide pos="2880"/>
      </p:guideLst>
    </p:cSldViewPr>
  </p:slideViewPr>
  <p:notesTextViewPr>
    <p:cViewPr>
      <p:scale>
        <a:sx n="3" d="2"/>
        <a:sy n="3" d="2"/>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eaLnBrk="1" hangingPunct="1">
              <a:defRPr sz="1300">
                <a:latin typeface="Arial" charset="0"/>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eaLnBrk="1" hangingPunct="1">
              <a:defRPr sz="1300">
                <a:latin typeface="Arial" charset="0"/>
              </a:defRPr>
            </a:lvl1pPr>
          </a:lstStyle>
          <a:p>
            <a:pPr>
              <a:defRPr/>
            </a:pPr>
            <a:fld id="{E727D83D-B55A-4854-A09D-AFD2F6BAED39}" type="datetimeFigureOut">
              <a:rPr lang="en-US"/>
              <a:pPr>
                <a:defRPr/>
              </a:pPr>
              <a:t>12/24/2016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smtClean="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eaLnBrk="1" hangingPunct="1">
              <a:defRPr sz="1300">
                <a:latin typeface="Arial" charset="0"/>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eaLnBrk="1" hangingPunct="1">
              <a:defRPr sz="1300"/>
            </a:lvl1pPr>
          </a:lstStyle>
          <a:p>
            <a:pPr>
              <a:defRPr/>
            </a:pPr>
            <a:fld id="{4173F235-341A-4C31-ABE6-492A6181E08B}" type="slidenum">
              <a:rPr lang="en-US" altLang="en-US"/>
              <a:pPr>
                <a:defRPr/>
              </a:pPr>
              <a:t>‹#›</a:t>
            </a:fld>
            <a:endParaRPr lang="en-US" altLang="en-US"/>
          </a:p>
        </p:txBody>
      </p:sp>
    </p:spTree>
    <p:extLst>
      <p:ext uri="{BB962C8B-B14F-4D97-AF65-F5344CB8AC3E}">
        <p14:creationId xmlns:p14="http://schemas.microsoft.com/office/powerpoint/2010/main" xmlns="" val="12659949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BBE290-0541-4A1F-9DB0-7D432DDDACA4}" type="slidenum">
              <a:rPr lang="en-US" altLang="en-US"/>
              <a:pPr>
                <a:defRPr/>
              </a:pPr>
              <a:t>‹#›</a:t>
            </a:fld>
            <a:endParaRPr lang="en-US" altLang="en-US"/>
          </a:p>
        </p:txBody>
      </p:sp>
    </p:spTree>
    <p:extLst>
      <p:ext uri="{BB962C8B-B14F-4D97-AF65-F5344CB8AC3E}">
        <p14:creationId xmlns:p14="http://schemas.microsoft.com/office/powerpoint/2010/main" xmlns="" val="2907295012"/>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0F5ECF-27B9-4A8E-811E-D352A7C1099F}" type="slidenum">
              <a:rPr lang="en-US" altLang="en-US"/>
              <a:pPr>
                <a:defRPr/>
              </a:pPr>
              <a:t>‹#›</a:t>
            </a:fld>
            <a:endParaRPr lang="en-US" altLang="en-US"/>
          </a:p>
        </p:txBody>
      </p:sp>
    </p:spTree>
    <p:extLst>
      <p:ext uri="{BB962C8B-B14F-4D97-AF65-F5344CB8AC3E}">
        <p14:creationId xmlns:p14="http://schemas.microsoft.com/office/powerpoint/2010/main" xmlns="" val="851872538"/>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5472F8-E016-4A3A-81ED-7C7F7A0DBD54}" type="slidenum">
              <a:rPr lang="en-US" altLang="en-US"/>
              <a:pPr>
                <a:defRPr/>
              </a:pPr>
              <a:t>‹#›</a:t>
            </a:fld>
            <a:endParaRPr lang="en-US" altLang="en-US"/>
          </a:p>
        </p:txBody>
      </p:sp>
    </p:spTree>
    <p:extLst>
      <p:ext uri="{BB962C8B-B14F-4D97-AF65-F5344CB8AC3E}">
        <p14:creationId xmlns:p14="http://schemas.microsoft.com/office/powerpoint/2010/main" xmlns="" val="340580231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A1ECC3-EC31-40FA-A089-6B1F88A820B2}" type="slidenum">
              <a:rPr lang="en-US" altLang="en-US"/>
              <a:pPr>
                <a:defRPr/>
              </a:pPr>
              <a:t>‹#›</a:t>
            </a:fld>
            <a:endParaRPr lang="en-US" altLang="en-US"/>
          </a:p>
        </p:txBody>
      </p:sp>
    </p:spTree>
    <p:extLst>
      <p:ext uri="{BB962C8B-B14F-4D97-AF65-F5344CB8AC3E}">
        <p14:creationId xmlns:p14="http://schemas.microsoft.com/office/powerpoint/2010/main" xmlns="" val="322673540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62A74-96DA-4F05-805B-0889CE28302D}" type="slidenum">
              <a:rPr lang="en-US" altLang="en-US"/>
              <a:pPr>
                <a:defRPr/>
              </a:pPr>
              <a:t>‹#›</a:t>
            </a:fld>
            <a:endParaRPr lang="en-US" altLang="en-US"/>
          </a:p>
        </p:txBody>
      </p:sp>
    </p:spTree>
    <p:extLst>
      <p:ext uri="{BB962C8B-B14F-4D97-AF65-F5344CB8AC3E}">
        <p14:creationId xmlns:p14="http://schemas.microsoft.com/office/powerpoint/2010/main" xmlns="" val="354629032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9F61D3-9A39-4A75-AA07-5F77C8638B3A}" type="slidenum">
              <a:rPr lang="en-US" altLang="en-US"/>
              <a:pPr>
                <a:defRPr/>
              </a:pPr>
              <a:t>‹#›</a:t>
            </a:fld>
            <a:endParaRPr lang="en-US" altLang="en-US"/>
          </a:p>
        </p:txBody>
      </p:sp>
    </p:spTree>
    <p:extLst>
      <p:ext uri="{BB962C8B-B14F-4D97-AF65-F5344CB8AC3E}">
        <p14:creationId xmlns:p14="http://schemas.microsoft.com/office/powerpoint/2010/main" xmlns="" val="245665875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2B74C94-1B25-4934-AB2F-E7C0E4960AB6}" type="slidenum">
              <a:rPr lang="en-US" altLang="en-US"/>
              <a:pPr>
                <a:defRPr/>
              </a:pPr>
              <a:t>‹#›</a:t>
            </a:fld>
            <a:endParaRPr lang="en-US" altLang="en-US"/>
          </a:p>
        </p:txBody>
      </p:sp>
    </p:spTree>
    <p:extLst>
      <p:ext uri="{BB962C8B-B14F-4D97-AF65-F5344CB8AC3E}">
        <p14:creationId xmlns:p14="http://schemas.microsoft.com/office/powerpoint/2010/main" xmlns="" val="1306264410"/>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71B65B8-7DD3-4F99-88FC-B837EE9EA48F}" type="slidenum">
              <a:rPr lang="en-US" altLang="en-US"/>
              <a:pPr>
                <a:defRPr/>
              </a:pPr>
              <a:t>‹#›</a:t>
            </a:fld>
            <a:endParaRPr lang="en-US" altLang="en-US"/>
          </a:p>
        </p:txBody>
      </p:sp>
    </p:spTree>
    <p:extLst>
      <p:ext uri="{BB962C8B-B14F-4D97-AF65-F5344CB8AC3E}">
        <p14:creationId xmlns:p14="http://schemas.microsoft.com/office/powerpoint/2010/main" xmlns="" val="50008450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DC64AC9-8E81-497B-B25A-3DC3ACCCB337}" type="slidenum">
              <a:rPr lang="en-US" altLang="en-US"/>
              <a:pPr>
                <a:defRPr/>
              </a:pPr>
              <a:t>‹#›</a:t>
            </a:fld>
            <a:endParaRPr lang="en-US" altLang="en-US"/>
          </a:p>
        </p:txBody>
      </p:sp>
    </p:spTree>
    <p:extLst>
      <p:ext uri="{BB962C8B-B14F-4D97-AF65-F5344CB8AC3E}">
        <p14:creationId xmlns:p14="http://schemas.microsoft.com/office/powerpoint/2010/main" xmlns="" val="2687822558"/>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BB226E-7CE6-4573-B280-C02E4D525C45}" type="slidenum">
              <a:rPr lang="en-US" altLang="en-US"/>
              <a:pPr>
                <a:defRPr/>
              </a:pPr>
              <a:t>‹#›</a:t>
            </a:fld>
            <a:endParaRPr lang="en-US" altLang="en-US"/>
          </a:p>
        </p:txBody>
      </p:sp>
    </p:spTree>
    <p:extLst>
      <p:ext uri="{BB962C8B-B14F-4D97-AF65-F5344CB8AC3E}">
        <p14:creationId xmlns:p14="http://schemas.microsoft.com/office/powerpoint/2010/main" xmlns="" val="3702100153"/>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3C2F9B-676A-458B-94A0-C5CC14BECF15}" type="slidenum">
              <a:rPr lang="en-US" altLang="en-US"/>
              <a:pPr>
                <a:defRPr/>
              </a:pPr>
              <a:t>‹#›</a:t>
            </a:fld>
            <a:endParaRPr lang="en-US" altLang="en-US"/>
          </a:p>
        </p:txBody>
      </p:sp>
    </p:spTree>
    <p:extLst>
      <p:ext uri="{BB962C8B-B14F-4D97-AF65-F5344CB8AC3E}">
        <p14:creationId xmlns:p14="http://schemas.microsoft.com/office/powerpoint/2010/main" xmlns="" val="2585991208"/>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0732839-A9AD-43BC-BBE3-10570FD37D5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81000"/>
            <a:ext cx="5486400" cy="1143000"/>
          </a:xfrm>
        </p:spPr>
        <p:txBody>
          <a:bodyPr/>
          <a:lstStyle/>
          <a:p>
            <a:r>
              <a:rPr lang="en-US" sz="3600" dirty="0"/>
              <a:t>Join Pastor Darryl For</a:t>
            </a:r>
            <a:br>
              <a:rPr lang="en-US" sz="3600" dirty="0"/>
            </a:br>
            <a:r>
              <a:rPr lang="en-US" sz="3600" dirty="0"/>
              <a:t>Weekday Inspiration</a:t>
            </a:r>
          </a:p>
        </p:txBody>
      </p:sp>
      <p:sp>
        <p:nvSpPr>
          <p:cNvPr id="3" name="Content Placeholder 2"/>
          <p:cNvSpPr>
            <a:spLocks noGrp="1"/>
          </p:cNvSpPr>
          <p:nvPr>
            <p:ph idx="1"/>
          </p:nvPr>
        </p:nvSpPr>
        <p:spPr>
          <a:xfrm>
            <a:off x="1371600" y="2057400"/>
            <a:ext cx="5029200" cy="4164010"/>
          </a:xfrm>
        </p:spPr>
        <p:txBody>
          <a:bodyPr>
            <a:normAutofit fontScale="92500"/>
          </a:bodyPr>
          <a:lstStyle/>
          <a:p>
            <a:r>
              <a:rPr lang="en-US" sz="2400" dirty="0"/>
              <a:t>One Minute Message via Facebook Live between 8am-9am</a:t>
            </a:r>
          </a:p>
          <a:p>
            <a:endParaRPr lang="en-US" dirty="0"/>
          </a:p>
          <a:p>
            <a:pPr lvl="1"/>
            <a:r>
              <a:rPr lang="en-US" sz="1800" dirty="0"/>
              <a:t>www.facebook.com/Darryl.Matthews</a:t>
            </a:r>
            <a:endParaRPr lang="en-US" dirty="0"/>
          </a:p>
          <a:p>
            <a:endParaRPr lang="en-US" dirty="0"/>
          </a:p>
          <a:p>
            <a:r>
              <a:rPr lang="en-US" sz="2400" dirty="0"/>
              <a:t>Midday Inspiration From The Psalms between noon-1pm</a:t>
            </a:r>
            <a:endParaRPr lang="en-US" dirty="0"/>
          </a:p>
          <a:p>
            <a:endParaRPr lang="en-US" dirty="0"/>
          </a:p>
          <a:p>
            <a:pPr lvl="1"/>
            <a:r>
              <a:rPr lang="en-US" sz="1800" dirty="0"/>
              <a:t>Periscope </a:t>
            </a:r>
            <a:r>
              <a:rPr lang="en-US" sz="1800" dirty="0" err="1"/>
              <a:t>smarphone</a:t>
            </a:r>
            <a:r>
              <a:rPr lang="en-US" sz="1800" dirty="0"/>
              <a:t> app:  search for Rev Darryl Matthews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400800" y="152400"/>
            <a:ext cx="2425838" cy="3196908"/>
          </a:xfrm>
          <a:prstGeom prst="rect">
            <a:avLst/>
          </a:prstGeom>
        </p:spPr>
      </p:pic>
    </p:spTree>
    <p:extLst>
      <p:ext uri="{BB962C8B-B14F-4D97-AF65-F5344CB8AC3E}">
        <p14:creationId xmlns:p14="http://schemas.microsoft.com/office/powerpoint/2010/main" xmlns="" val="2716666559"/>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r>
              <a:rPr lang="en-US" altLang="en-US" b="1" dirty="0" smtClean="0"/>
              <a:t>Gold:  Jesus’ Royalty</a:t>
            </a:r>
            <a:endParaRPr lang="en-US" altLang="en-US"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1000" fill="hold"/>
                                        <p:tgtEl>
                                          <p:spTgt spid="4098"/>
                                        </p:tgtEl>
                                        <p:attrNameLst>
                                          <p:attrName>ppt_x</p:attrName>
                                        </p:attrNameLst>
                                      </p:cBhvr>
                                      <p:tavLst>
                                        <p:tav tm="0">
                                          <p:val>
                                            <p:strVal val="#ppt_x"/>
                                          </p:val>
                                        </p:tav>
                                        <p:tav tm="100000">
                                          <p:val>
                                            <p:strVal val="#ppt_x"/>
                                          </p:val>
                                        </p:tav>
                                      </p:tavLst>
                                    </p:anim>
                                    <p:anim calcmode="lin" valueType="num">
                                      <p:cBhvr additive="base">
                                        <p:cTn id="8" dur="1000" fill="hold"/>
                                        <p:tgtEl>
                                          <p:spTgt spid="4098"/>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4100"/>
                                        </p:tgtEl>
                                        <p:attrNameLst>
                                          <p:attrName>style.visibility</p:attrName>
                                        </p:attrNameLst>
                                      </p:cBhvr>
                                      <p:to>
                                        <p:strVal val="visible"/>
                                      </p:to>
                                    </p:set>
                                    <p:anim calcmode="lin" valueType="num">
                                      <p:cBhvr additive="base">
                                        <p:cTn id="11" dur="1000" fill="hold"/>
                                        <p:tgtEl>
                                          <p:spTgt spid="4100"/>
                                        </p:tgtEl>
                                        <p:attrNameLst>
                                          <p:attrName>ppt_x</p:attrName>
                                        </p:attrNameLst>
                                      </p:cBhvr>
                                      <p:tavLst>
                                        <p:tav tm="0">
                                          <p:val>
                                            <p:strVal val="#ppt_x"/>
                                          </p:val>
                                        </p:tav>
                                        <p:tav tm="100000">
                                          <p:val>
                                            <p:strVal val="#ppt_x"/>
                                          </p:val>
                                        </p:tav>
                                      </p:tavLst>
                                    </p:anim>
                                    <p:anim calcmode="lin" valueType="num">
                                      <p:cBhvr additive="base">
                                        <p:cTn id="12" dur="1000" fill="hold"/>
                                        <p:tgtEl>
                                          <p:spTgt spid="4100"/>
                                        </p:tgtEl>
                                        <p:attrNameLst>
                                          <p:attrName>ppt_y</p:attrName>
                                        </p:attrNameLst>
                                      </p:cBhvr>
                                      <p:tavLst>
                                        <p:tav tm="0">
                                          <p:val>
                                            <p:strVal val="0-#ppt_h/2"/>
                                          </p:val>
                                        </p:tav>
                                        <p:tav tm="100000">
                                          <p:val>
                                            <p:strVal val="#ppt_y"/>
                                          </p:val>
                                        </p:tav>
                                      </p:tavLst>
                                    </p:anim>
                                  </p:childTnLst>
                                </p:cTn>
                              </p:par>
                              <p:par>
                                <p:cTn id="13" presetID="2" presetClass="entr" presetSubtype="2" accel="50000" fill="hold" grpId="0" nodeType="withEffect">
                                  <p:stCondLst>
                                    <p:cond delay="0"/>
                                  </p:stCondLst>
                                  <p:childTnLst>
                                    <p:set>
                                      <p:cBhvr>
                                        <p:cTn id="14" dur="1" fill="hold">
                                          <p:stCondLst>
                                            <p:cond delay="0"/>
                                          </p:stCondLst>
                                        </p:cTn>
                                        <p:tgtEl>
                                          <p:spTgt spid="4099">
                                            <p:txEl>
                                              <p:pRg st="0" end="0"/>
                                            </p:txEl>
                                          </p:spTgt>
                                        </p:tgtEl>
                                        <p:attrNameLst>
                                          <p:attrName>style.visibility</p:attrName>
                                        </p:attrNameLst>
                                      </p:cBhvr>
                                      <p:to>
                                        <p:strVal val="visible"/>
                                      </p:to>
                                    </p:set>
                                    <p:anim calcmode="lin" valueType="num">
                                      <p:cBhvr additive="base">
                                        <p:cTn id="15" dur="2000" fill="hold"/>
                                        <p:tgtEl>
                                          <p:spTgt spid="4099">
                                            <p:txEl>
                                              <p:pRg st="0" end="0"/>
                                            </p:txEl>
                                          </p:spTgt>
                                        </p:tgtEl>
                                        <p:attrNameLst>
                                          <p:attrName>ppt_x</p:attrName>
                                        </p:attrNameLst>
                                      </p:cBhvr>
                                      <p:tavLst>
                                        <p:tav tm="0">
                                          <p:val>
                                            <p:strVal val="1+#ppt_w/2"/>
                                          </p:val>
                                        </p:tav>
                                        <p:tav tm="100000">
                                          <p:val>
                                            <p:strVal val="#ppt_x"/>
                                          </p:val>
                                        </p:tav>
                                      </p:tavLst>
                                    </p:anim>
                                    <p:anim calcmode="lin" valueType="num">
                                      <p:cBhvr additive="base">
                                        <p:cTn id="16" dur="2000" fill="hold"/>
                                        <p:tgtEl>
                                          <p:spTgt spid="409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P spid="410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r>
              <a:rPr lang="en-US" altLang="en-US" b="1" dirty="0" smtClean="0"/>
              <a:t>Gold:  Jesus’ Royalty</a:t>
            </a:r>
          </a:p>
          <a:p>
            <a:pPr eaLnBrk="1" hangingPunct="1"/>
            <a:endParaRPr lang="en-US" altLang="en-US" b="1" dirty="0" smtClean="0"/>
          </a:p>
          <a:p>
            <a:pPr eaLnBrk="1" hangingPunct="1"/>
            <a:r>
              <a:rPr lang="en-US" altLang="en-US" b="1" dirty="0" smtClean="0"/>
              <a:t>Frankincense:  Jesus’ Divinity</a:t>
            </a:r>
            <a:endParaRPr lang="en-US" altLang="en-US"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fade">
                                      <p:cBhvr>
                                        <p:cTn id="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r>
              <a:rPr lang="en-US" altLang="en-US" b="1" dirty="0" smtClean="0"/>
              <a:t>Gold:  Jesus’ Royalty</a:t>
            </a:r>
          </a:p>
          <a:p>
            <a:pPr eaLnBrk="1" hangingPunct="1"/>
            <a:endParaRPr lang="en-US" altLang="en-US" b="1" dirty="0" smtClean="0"/>
          </a:p>
          <a:p>
            <a:pPr eaLnBrk="1" hangingPunct="1"/>
            <a:r>
              <a:rPr lang="en-US" altLang="en-US" b="1" dirty="0" smtClean="0"/>
              <a:t>Frankincense:  Jesus’ Divinity</a:t>
            </a:r>
          </a:p>
          <a:p>
            <a:pPr eaLnBrk="1" hangingPunct="1"/>
            <a:endParaRPr lang="en-US" altLang="en-US" b="1" dirty="0" smtClean="0"/>
          </a:p>
          <a:p>
            <a:pPr eaLnBrk="1" hangingPunct="1"/>
            <a:r>
              <a:rPr lang="en-US" altLang="en-US" b="1" dirty="0" smtClean="0"/>
              <a:t>Myrrh:  Jesus’ Humanity</a:t>
            </a:r>
            <a:endParaRPr lang="en-US" altLang="en-US"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099">
                                            <p:txEl>
                                              <p:pRg st="4" end="4"/>
                                            </p:txEl>
                                          </p:spTgt>
                                        </p:tgtEl>
                                        <p:attrNameLst>
                                          <p:attrName>style.visibility</p:attrName>
                                        </p:attrNameLst>
                                      </p:cBhvr>
                                      <p:to>
                                        <p:strVal val="visible"/>
                                      </p:to>
                                    </p:set>
                                    <p:animEffect transition="in" filter="fade">
                                      <p:cBhvr>
                                        <p:cTn id="7" dur="500"/>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295400"/>
            <a:ext cx="7772400" cy="1470025"/>
          </a:xfrm>
        </p:spPr>
        <p:txBody>
          <a:bodyPr/>
          <a:lstStyle/>
          <a:p>
            <a:pPr eaLnBrk="1" hangingPunct="1"/>
            <a:r>
              <a:rPr lang="en-US" altLang="en-US" dirty="0" smtClean="0">
                <a:latin typeface="Arial Black" panose="020B0A04020102020204" pitchFamily="34" charset="0"/>
              </a:rPr>
              <a:t>The First Christmas</a:t>
            </a:r>
            <a:br>
              <a:rPr lang="en-US" altLang="en-US" dirty="0" smtClean="0">
                <a:latin typeface="Arial Black" panose="020B0A04020102020204" pitchFamily="34" charset="0"/>
              </a:rPr>
            </a:br>
            <a:r>
              <a:rPr lang="en-US" altLang="en-US" dirty="0" smtClean="0">
                <a:latin typeface="Arial Black" panose="020B0A04020102020204" pitchFamily="34" charset="0"/>
              </a:rPr>
              <a:t>Gifts Given</a:t>
            </a:r>
            <a:endParaRPr lang="en-US" altLang="en-US" dirty="0" smtClean="0">
              <a:latin typeface="Arial Black" panose="020B0A04020102020204" pitchFamily="34" charset="0"/>
            </a:endParaRPr>
          </a:p>
        </p:txBody>
      </p:sp>
      <p:sp>
        <p:nvSpPr>
          <p:cNvPr id="2051" name="Rectangle 3"/>
          <p:cNvSpPr>
            <a:spLocks noGrp="1" noChangeArrowheads="1"/>
          </p:cNvSpPr>
          <p:nvPr>
            <p:ph type="subTitle" idx="1"/>
          </p:nvPr>
        </p:nvSpPr>
        <p:spPr>
          <a:xfrm>
            <a:off x="1828800" y="2971800"/>
            <a:ext cx="6400800" cy="3276600"/>
          </a:xfrm>
        </p:spPr>
        <p:txBody>
          <a:bodyPr/>
          <a:lstStyle/>
          <a:p>
            <a:pPr eaLnBrk="1" hangingPunct="1">
              <a:lnSpc>
                <a:spcPct val="90000"/>
              </a:lnSpc>
            </a:pPr>
            <a:r>
              <a:rPr lang="en-US" altLang="en-US" dirty="0" smtClean="0"/>
              <a:t>Matthew 2:1-12</a:t>
            </a:r>
            <a:endParaRPr lang="en-US" altLang="en-US" dirty="0" smtClean="0"/>
          </a:p>
          <a:p>
            <a:pPr eaLnBrk="1" hangingPunct="1">
              <a:lnSpc>
                <a:spcPct val="90000"/>
              </a:lnSpc>
            </a:pPr>
            <a:endParaRPr lang="en-US" altLang="en-US" dirty="0" smtClean="0"/>
          </a:p>
          <a:p>
            <a:pPr eaLnBrk="1" hangingPunct="1">
              <a:lnSpc>
                <a:spcPct val="90000"/>
              </a:lnSpc>
            </a:pPr>
            <a:r>
              <a:rPr lang="en-US" altLang="en-US" dirty="0" err="1" smtClean="0"/>
              <a:t>Dr</a:t>
            </a:r>
            <a:r>
              <a:rPr lang="en-US" altLang="en-US" dirty="0" smtClean="0"/>
              <a:t> Darryl M. Matthews</a:t>
            </a:r>
          </a:p>
          <a:p>
            <a:pPr eaLnBrk="1" hangingPunct="1">
              <a:lnSpc>
                <a:spcPct val="90000"/>
              </a:lnSpc>
            </a:pPr>
            <a:r>
              <a:rPr lang="en-US" altLang="en-US" dirty="0" smtClean="0"/>
              <a:t>www.pastordarryl.com</a:t>
            </a:r>
          </a:p>
          <a:p>
            <a:pPr eaLnBrk="1" hangingPunct="1">
              <a:lnSpc>
                <a:spcPct val="90000"/>
              </a:lnSpc>
            </a:pPr>
            <a:endParaRPr lang="en-US" altLang="en-US" dirty="0" smtClean="0"/>
          </a:p>
          <a:p>
            <a:pPr eaLnBrk="1" hangingPunct="1">
              <a:lnSpc>
                <a:spcPct val="90000"/>
              </a:lnSpc>
            </a:pPr>
            <a:r>
              <a:rPr lang="en-US" altLang="en-US" dirty="0" smtClean="0"/>
              <a:t>2016 December 25</a:t>
            </a:r>
            <a:endParaRPr lang="en-US" altLang="en-US" dirty="0" smtClean="0"/>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endParaRPr lang="en-US" altLang="en-US" smtClean="0"/>
          </a:p>
        </p:txBody>
      </p:sp>
      <p:sp>
        <p:nvSpPr>
          <p:cNvPr id="19459" name="Rectangle 3"/>
          <p:cNvSpPr>
            <a:spLocks noGrp="1" noChangeArrowheads="1"/>
          </p:cNvSpPr>
          <p:nvPr>
            <p:ph type="body" idx="1"/>
          </p:nvPr>
        </p:nvSpPr>
        <p:spPr/>
        <p:txBody>
          <a:bodyPr/>
          <a:lstStyle/>
          <a:p>
            <a:pPr eaLnBrk="1" hangingPunct="1"/>
            <a:endParaRPr lang="en-US" altLang="en-US" smtClean="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295400"/>
            <a:ext cx="7772400" cy="1470025"/>
          </a:xfrm>
        </p:spPr>
        <p:txBody>
          <a:bodyPr/>
          <a:lstStyle/>
          <a:p>
            <a:pPr eaLnBrk="1" hangingPunct="1"/>
            <a:r>
              <a:rPr lang="en-US" altLang="en-US" dirty="0" smtClean="0">
                <a:latin typeface="Arial Black" panose="020B0A04020102020204" pitchFamily="34" charset="0"/>
              </a:rPr>
              <a:t>The First Christmas</a:t>
            </a:r>
            <a:br>
              <a:rPr lang="en-US" altLang="en-US" dirty="0" smtClean="0">
                <a:latin typeface="Arial Black" panose="020B0A04020102020204" pitchFamily="34" charset="0"/>
              </a:rPr>
            </a:br>
            <a:r>
              <a:rPr lang="en-US" altLang="en-US" dirty="0" smtClean="0">
                <a:latin typeface="Arial Black" panose="020B0A04020102020204" pitchFamily="34" charset="0"/>
              </a:rPr>
              <a:t>Gifts Given</a:t>
            </a:r>
            <a:endParaRPr lang="en-US" altLang="en-US" dirty="0" smtClean="0">
              <a:latin typeface="Arial Black" panose="020B0A04020102020204" pitchFamily="34" charset="0"/>
            </a:endParaRPr>
          </a:p>
        </p:txBody>
      </p:sp>
      <p:sp>
        <p:nvSpPr>
          <p:cNvPr id="2051" name="Rectangle 3"/>
          <p:cNvSpPr>
            <a:spLocks noGrp="1" noChangeArrowheads="1"/>
          </p:cNvSpPr>
          <p:nvPr>
            <p:ph type="subTitle" idx="1"/>
          </p:nvPr>
        </p:nvSpPr>
        <p:spPr>
          <a:xfrm>
            <a:off x="1828800" y="2971800"/>
            <a:ext cx="6400800" cy="3276600"/>
          </a:xfrm>
        </p:spPr>
        <p:txBody>
          <a:bodyPr/>
          <a:lstStyle/>
          <a:p>
            <a:pPr eaLnBrk="1" hangingPunct="1">
              <a:lnSpc>
                <a:spcPct val="90000"/>
              </a:lnSpc>
            </a:pPr>
            <a:r>
              <a:rPr lang="en-US" altLang="en-US" dirty="0" smtClean="0"/>
              <a:t>Matthew 2:1-12</a:t>
            </a:r>
            <a:endParaRPr lang="en-US" altLang="en-US" dirty="0" smtClean="0"/>
          </a:p>
          <a:p>
            <a:pPr eaLnBrk="1" hangingPunct="1">
              <a:lnSpc>
                <a:spcPct val="90000"/>
              </a:lnSpc>
            </a:pPr>
            <a:endParaRPr lang="en-US" altLang="en-US" dirty="0" smtClean="0"/>
          </a:p>
          <a:p>
            <a:pPr eaLnBrk="1" hangingPunct="1">
              <a:lnSpc>
                <a:spcPct val="90000"/>
              </a:lnSpc>
            </a:pPr>
            <a:r>
              <a:rPr lang="en-US" altLang="en-US" dirty="0" err="1" smtClean="0"/>
              <a:t>Dr</a:t>
            </a:r>
            <a:r>
              <a:rPr lang="en-US" altLang="en-US" dirty="0" smtClean="0"/>
              <a:t> Darryl M. Matthews</a:t>
            </a:r>
          </a:p>
          <a:p>
            <a:pPr eaLnBrk="1" hangingPunct="1">
              <a:lnSpc>
                <a:spcPct val="90000"/>
              </a:lnSpc>
            </a:pPr>
            <a:r>
              <a:rPr lang="en-US" altLang="en-US" dirty="0" smtClean="0"/>
              <a:t>www.pastordarryl.com</a:t>
            </a:r>
          </a:p>
          <a:p>
            <a:pPr eaLnBrk="1" hangingPunct="1">
              <a:lnSpc>
                <a:spcPct val="90000"/>
              </a:lnSpc>
            </a:pPr>
            <a:endParaRPr lang="en-US" altLang="en-US" dirty="0" smtClean="0"/>
          </a:p>
          <a:p>
            <a:pPr eaLnBrk="1" hangingPunct="1">
              <a:lnSpc>
                <a:spcPct val="90000"/>
              </a:lnSpc>
            </a:pPr>
            <a:r>
              <a:rPr lang="en-US" altLang="en-US" dirty="0" smtClean="0"/>
              <a:t>2016 December 25</a:t>
            </a:r>
            <a:endParaRPr lang="en-US" altLang="en-US" dirty="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1000" fill="hold"/>
                                        <p:tgtEl>
                                          <p:spTgt spid="2050"/>
                                        </p:tgtEl>
                                        <p:attrNameLst>
                                          <p:attrName>ppt_x</p:attrName>
                                        </p:attrNameLst>
                                      </p:cBhvr>
                                      <p:tavLst>
                                        <p:tav tm="0">
                                          <p:val>
                                            <p:strVal val="0-#ppt_w/2"/>
                                          </p:val>
                                        </p:tav>
                                        <p:tav tm="100000">
                                          <p:val>
                                            <p:strVal val="#ppt_x"/>
                                          </p:val>
                                        </p:tav>
                                      </p:tavLst>
                                    </p:anim>
                                    <p:anim calcmode="lin" valueType="num">
                                      <p:cBhvr additive="base">
                                        <p:cTn id="8" dur="1000" fill="hold"/>
                                        <p:tgtEl>
                                          <p:spTgt spid="205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 calcmode="lin" valueType="num">
                                      <p:cBhvr additive="base">
                                        <p:cTn id="12" dur="1000" fill="hold"/>
                                        <p:tgtEl>
                                          <p:spTgt spid="2051">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2051">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2" fill="hold" grpId="0" nodeType="after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 calcmode="lin" valueType="num">
                                      <p:cBhvr additive="base">
                                        <p:cTn id="17" dur="1000" fill="hold"/>
                                        <p:tgtEl>
                                          <p:spTgt spid="2051">
                                            <p:txEl>
                                              <p:pRg st="2" end="2"/>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2051">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2051">
                                            <p:txEl>
                                              <p:pRg st="3" end="3"/>
                                            </p:txEl>
                                          </p:spTgt>
                                        </p:tgtEl>
                                        <p:attrNameLst>
                                          <p:attrName>style.visibility</p:attrName>
                                        </p:attrNameLst>
                                      </p:cBhvr>
                                      <p:to>
                                        <p:strVal val="visible"/>
                                      </p:to>
                                    </p:set>
                                    <p:anim calcmode="lin" valueType="num">
                                      <p:cBhvr additive="base">
                                        <p:cTn id="21" dur="1000" fill="hold"/>
                                        <p:tgtEl>
                                          <p:spTgt spid="2051">
                                            <p:txEl>
                                              <p:pRg st="3" end="3"/>
                                            </p:txEl>
                                          </p:spTgt>
                                        </p:tgtEl>
                                        <p:attrNameLst>
                                          <p:attrName>ppt_x</p:attrName>
                                        </p:attrNameLst>
                                      </p:cBhvr>
                                      <p:tavLst>
                                        <p:tav tm="0">
                                          <p:val>
                                            <p:strVal val="1+#ppt_w/2"/>
                                          </p:val>
                                        </p:tav>
                                        <p:tav tm="100000">
                                          <p:val>
                                            <p:strVal val="#ppt_x"/>
                                          </p:val>
                                        </p:tav>
                                      </p:tavLst>
                                    </p:anim>
                                    <p:anim calcmode="lin" valueType="num">
                                      <p:cBhvr additive="base">
                                        <p:cTn id="22" dur="1000" fill="hold"/>
                                        <p:tgtEl>
                                          <p:spTgt spid="2051">
                                            <p:txEl>
                                              <p:pRg st="3" end="3"/>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3000"/>
                            </p:stCondLst>
                            <p:childTnLst>
                              <p:par>
                                <p:cTn id="24" presetID="2" presetClass="entr" presetSubtype="2" fill="hold" grpId="0" nodeType="afterEffect">
                                  <p:stCondLst>
                                    <p:cond delay="0"/>
                                  </p:stCondLst>
                                  <p:childTnLst>
                                    <p:set>
                                      <p:cBhvr>
                                        <p:cTn id="25" dur="1" fill="hold">
                                          <p:stCondLst>
                                            <p:cond delay="0"/>
                                          </p:stCondLst>
                                        </p:cTn>
                                        <p:tgtEl>
                                          <p:spTgt spid="2051">
                                            <p:txEl>
                                              <p:pRg st="5" end="5"/>
                                            </p:txEl>
                                          </p:spTgt>
                                        </p:tgtEl>
                                        <p:attrNameLst>
                                          <p:attrName>style.visibility</p:attrName>
                                        </p:attrNameLst>
                                      </p:cBhvr>
                                      <p:to>
                                        <p:strVal val="visible"/>
                                      </p:to>
                                    </p:set>
                                    <p:anim calcmode="lin" valueType="num">
                                      <p:cBhvr additive="base">
                                        <p:cTn id="26" dur="1000" fill="hold"/>
                                        <p:tgtEl>
                                          <p:spTgt spid="2051">
                                            <p:txEl>
                                              <p:pRg st="5" end="5"/>
                                            </p:txEl>
                                          </p:spTgt>
                                        </p:tgtEl>
                                        <p:attrNameLst>
                                          <p:attrName>ppt_x</p:attrName>
                                        </p:attrNameLst>
                                      </p:cBhvr>
                                      <p:tavLst>
                                        <p:tav tm="0">
                                          <p:val>
                                            <p:strVal val="1+#ppt_w/2"/>
                                          </p:val>
                                        </p:tav>
                                        <p:tav tm="100000">
                                          <p:val>
                                            <p:strVal val="#ppt_x"/>
                                          </p:val>
                                        </p:tav>
                                      </p:tavLst>
                                    </p:anim>
                                    <p:anim calcmode="lin" valueType="num">
                                      <p:cBhvr additive="base">
                                        <p:cTn id="27" dur="1000" fill="hold"/>
                                        <p:tgtEl>
                                          <p:spTgt spid="205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buNone/>
            </a:pPr>
            <a:r>
              <a:rPr lang="en-US" altLang="en-US" sz="2800" b="1" dirty="0" smtClean="0"/>
              <a:t>1After </a:t>
            </a:r>
            <a:r>
              <a:rPr lang="en-US" altLang="en-US" sz="2800" b="1" dirty="0" smtClean="0"/>
              <a:t>Jesus was born in Bethlehem in Judea, during the time of King Herod, Magi from the east came to Jerusalem </a:t>
            </a:r>
            <a:endParaRPr lang="en-US" altLang="en-US" sz="2800" b="1" dirty="0" smtClean="0"/>
          </a:p>
          <a:p>
            <a:pPr eaLnBrk="1" hangingPunct="1">
              <a:buNone/>
            </a:pPr>
            <a:r>
              <a:rPr lang="en-US" altLang="en-US" sz="2800" b="1" dirty="0" smtClean="0"/>
              <a:t>2</a:t>
            </a:r>
            <a:r>
              <a:rPr lang="en-US" altLang="en-US" sz="2800" b="1" dirty="0" smtClean="0"/>
              <a:t> and asked, “Where is the one who has been born king of the Jews? We saw his star when it rose and have come to worship him.” </a:t>
            </a:r>
          </a:p>
          <a:p>
            <a:pPr eaLnBrk="1" hangingPunct="1">
              <a:buNone/>
            </a:pPr>
            <a:r>
              <a:rPr lang="en-US" altLang="en-US" sz="2800" b="1" dirty="0" smtClean="0"/>
              <a:t>3 When King Herod heard this he was disturbed, and all Jerusalem with him.</a:t>
            </a:r>
            <a:endParaRPr lang="en-US" altLang="en-US" sz="2800"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buNone/>
            </a:pPr>
            <a:r>
              <a:rPr lang="en-US" altLang="en-US" sz="2800" b="1" dirty="0" smtClean="0"/>
              <a:t>4 When he had called together all the people’s chief priests and teachers of the law, he asked them where the Messiah was to be born. </a:t>
            </a:r>
            <a:endParaRPr lang="en-US" altLang="en-US" sz="2800" b="1" dirty="0" smtClean="0"/>
          </a:p>
          <a:p>
            <a:pPr eaLnBrk="1" hangingPunct="1">
              <a:buNone/>
            </a:pPr>
            <a:r>
              <a:rPr lang="en-US" altLang="en-US" sz="2800" b="1" dirty="0" smtClean="0"/>
              <a:t>5</a:t>
            </a:r>
            <a:r>
              <a:rPr lang="en-US" altLang="en-US" sz="2800" b="1" dirty="0" smtClean="0"/>
              <a:t> “In Bethlehem in Judea,” they replied, “for this is what the prophet has written: </a:t>
            </a:r>
            <a:endParaRPr lang="en-US" altLang="en-US" sz="2800"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buNone/>
            </a:pPr>
            <a:r>
              <a:rPr lang="en-US" altLang="en-US" sz="2800" b="1" dirty="0" smtClean="0"/>
              <a:t>6 </a:t>
            </a:r>
            <a:r>
              <a:rPr lang="en-US" altLang="en-US" sz="2800" b="1" dirty="0" smtClean="0"/>
              <a:t>“‘</a:t>
            </a:r>
            <a:r>
              <a:rPr lang="en-US" altLang="en-US" sz="2800" b="1" dirty="0" smtClean="0"/>
              <a:t>But you, Bethlehem, in the land of Judah, </a:t>
            </a:r>
            <a:r>
              <a:rPr lang="en-US" altLang="en-US" sz="2800" b="1" dirty="0" smtClean="0"/>
              <a:t>are </a:t>
            </a:r>
            <a:r>
              <a:rPr lang="en-US" altLang="en-US" sz="2800" b="1" dirty="0" smtClean="0"/>
              <a:t>by no means least among the rulers of Judah; </a:t>
            </a:r>
            <a:r>
              <a:rPr lang="en-US" altLang="en-US" sz="2800" b="1" dirty="0" smtClean="0"/>
              <a:t>for </a:t>
            </a:r>
            <a:r>
              <a:rPr lang="en-US" altLang="en-US" sz="2800" b="1" dirty="0" smtClean="0"/>
              <a:t>out of you will come a ruler </a:t>
            </a:r>
            <a:r>
              <a:rPr lang="en-US" altLang="en-US" sz="2800" b="1" dirty="0" smtClean="0"/>
              <a:t> who </a:t>
            </a:r>
            <a:r>
              <a:rPr lang="en-US" altLang="en-US" sz="2800" b="1" dirty="0" smtClean="0"/>
              <a:t>will shepherd my people Israel.’” </a:t>
            </a:r>
          </a:p>
          <a:p>
            <a:pPr eaLnBrk="1" hangingPunct="1">
              <a:buNone/>
            </a:pPr>
            <a:r>
              <a:rPr lang="en-US" altLang="en-US" sz="2800" b="1" dirty="0" smtClean="0"/>
              <a:t>7</a:t>
            </a:r>
            <a:r>
              <a:rPr lang="en-US" altLang="en-US" sz="2800" b="1" dirty="0" smtClean="0"/>
              <a:t> Then Herod called the Magi secretly and found out from them the exact time the star had appeared.</a:t>
            </a:r>
            <a:endParaRPr lang="en-US" altLang="en-US" sz="2800"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buNone/>
            </a:pPr>
            <a:r>
              <a:rPr lang="en-US" altLang="en-US" sz="2800" b="1" dirty="0" smtClean="0"/>
              <a:t>8 He sent them to Bethlehem and said, “Go and search carefully for the child. As soon as you find him, report to me, so that I too may go and worship him.” </a:t>
            </a:r>
          </a:p>
          <a:p>
            <a:pPr eaLnBrk="1" hangingPunct="1">
              <a:buNone/>
            </a:pPr>
            <a:r>
              <a:rPr lang="en-US" altLang="en-US" sz="2800" b="1" dirty="0" smtClean="0"/>
              <a:t>9 After they had heard the king, they went on their way, and the star they had seen when it rose went ahead of them until it stopped over the place where the child was. </a:t>
            </a:r>
            <a:endParaRPr lang="en-US" altLang="en-US" sz="2800"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buNone/>
            </a:pPr>
            <a:r>
              <a:rPr lang="en-US" altLang="en-US" sz="2800" b="1" dirty="0" smtClean="0"/>
              <a:t>10 When they saw the star, they were overjoyed. </a:t>
            </a:r>
            <a:endParaRPr lang="en-US" altLang="en-US" sz="2800" b="1" dirty="0" smtClean="0"/>
          </a:p>
          <a:p>
            <a:pPr eaLnBrk="1" hangingPunct="1">
              <a:buNone/>
            </a:pPr>
            <a:r>
              <a:rPr lang="en-US" altLang="en-US" sz="2800" b="1" dirty="0" smtClean="0"/>
              <a:t>11</a:t>
            </a:r>
            <a:r>
              <a:rPr lang="en-US" altLang="en-US" sz="2800" b="1" dirty="0" smtClean="0"/>
              <a:t> On coming to the house, they saw the child with his mother Mary, and they bowed down and worshiped him. Then they opened their treasures and presented him with gifts of gold, frankincense and myrrh. </a:t>
            </a:r>
            <a:endParaRPr lang="en-US" altLang="en-US" sz="2800"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0" y="0"/>
            <a:ext cx="7162800" cy="1143000"/>
          </a:xfrm>
        </p:spPr>
        <p:txBody>
          <a:bodyPr/>
          <a:lstStyle/>
          <a:p>
            <a:pPr eaLnBrk="1" hangingPunct="1"/>
            <a:r>
              <a:rPr lang="en-US" altLang="en-US" sz="3600" dirty="0" smtClean="0">
                <a:latin typeface="Arial Black" panose="020B0A04020102020204" pitchFamily="34" charset="0"/>
              </a:rPr>
              <a:t>The First Christmas</a:t>
            </a:r>
            <a:br>
              <a:rPr lang="en-US" altLang="en-US" sz="3600" dirty="0" smtClean="0">
                <a:latin typeface="Arial Black" panose="020B0A04020102020204" pitchFamily="34" charset="0"/>
              </a:rPr>
            </a:br>
            <a:r>
              <a:rPr lang="en-US" altLang="en-US" sz="3600" dirty="0" smtClean="0">
                <a:latin typeface="Arial Black" panose="020B0A04020102020204" pitchFamily="34" charset="0"/>
              </a:rPr>
              <a:t>Gifts Given</a:t>
            </a:r>
            <a:endParaRPr lang="en-US" altLang="en-US" sz="3600" dirty="0" smtClean="0">
              <a:latin typeface="Arial Black" panose="020B0A04020102020204" pitchFamily="34" charset="0"/>
            </a:endParaRPr>
          </a:p>
        </p:txBody>
      </p:sp>
      <p:sp>
        <p:nvSpPr>
          <p:cNvPr id="4099" name="Rectangle 3"/>
          <p:cNvSpPr>
            <a:spLocks noGrp="1" noChangeArrowheads="1"/>
          </p:cNvSpPr>
          <p:nvPr>
            <p:ph type="body" idx="1"/>
          </p:nvPr>
        </p:nvSpPr>
        <p:spPr>
          <a:xfrm>
            <a:off x="1143000" y="1981200"/>
            <a:ext cx="7772400" cy="3810000"/>
          </a:xfrm>
        </p:spPr>
        <p:txBody>
          <a:bodyPr/>
          <a:lstStyle/>
          <a:p>
            <a:pPr eaLnBrk="1" hangingPunct="1">
              <a:buNone/>
            </a:pPr>
            <a:r>
              <a:rPr lang="en-US" altLang="en-US" sz="2800" b="1" dirty="0" smtClean="0"/>
              <a:t>12 And having been warned in a dream not to go back to Herod, they returned to their country by another route.</a:t>
            </a:r>
            <a:endParaRPr lang="en-US" altLang="en-US" sz="2800" b="1" dirty="0" smtClean="0"/>
          </a:p>
        </p:txBody>
      </p:sp>
      <p:sp>
        <p:nvSpPr>
          <p:cNvPr id="4100" name="Rectangle 4"/>
          <p:cNvSpPr>
            <a:spLocks noChangeArrowheads="1"/>
          </p:cNvSpPr>
          <p:nvPr/>
        </p:nvSpPr>
        <p:spPr bwMode="auto">
          <a:xfrm>
            <a:off x="1600200" y="1219200"/>
            <a:ext cx="7162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tx2"/>
                </a:solidFill>
                <a:latin typeface="Arial Black" panose="020B0A04020102020204" pitchFamily="34" charset="0"/>
              </a:rPr>
              <a:t>Matthew 2:1-12</a:t>
            </a:r>
            <a:endParaRPr lang="en-US" altLang="en-US" sz="2800" dirty="0">
              <a:solidFill>
                <a:schemeClr val="tx2"/>
              </a:solidFill>
              <a:latin typeface="Arial Black" panose="020B0A04020102020204" pitchFamily="34" charset="0"/>
            </a:endParaRPr>
          </a:p>
        </p:txBody>
      </p:sp>
    </p:spTree>
  </p:cSld>
  <p:clrMapOvr>
    <a:masterClrMapping/>
  </p:clrMapOvr>
  <p:transition spd="med" advClick="0">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295400"/>
            <a:ext cx="7772400" cy="1470025"/>
          </a:xfrm>
        </p:spPr>
        <p:txBody>
          <a:bodyPr/>
          <a:lstStyle/>
          <a:p>
            <a:pPr eaLnBrk="1" hangingPunct="1"/>
            <a:r>
              <a:rPr lang="en-US" altLang="en-US" dirty="0" smtClean="0">
                <a:latin typeface="Arial Black" panose="020B0A04020102020204" pitchFamily="34" charset="0"/>
              </a:rPr>
              <a:t>The First Christmas</a:t>
            </a:r>
            <a:br>
              <a:rPr lang="en-US" altLang="en-US" dirty="0" smtClean="0">
                <a:latin typeface="Arial Black" panose="020B0A04020102020204" pitchFamily="34" charset="0"/>
              </a:rPr>
            </a:br>
            <a:r>
              <a:rPr lang="en-US" altLang="en-US" dirty="0" smtClean="0">
                <a:latin typeface="Arial Black" panose="020B0A04020102020204" pitchFamily="34" charset="0"/>
              </a:rPr>
              <a:t>Gifts Given</a:t>
            </a:r>
            <a:endParaRPr lang="en-US" altLang="en-US" dirty="0" smtClean="0">
              <a:latin typeface="Arial Black" panose="020B0A04020102020204" pitchFamily="34" charset="0"/>
            </a:endParaRPr>
          </a:p>
        </p:txBody>
      </p:sp>
      <p:sp>
        <p:nvSpPr>
          <p:cNvPr id="2051" name="Rectangle 3"/>
          <p:cNvSpPr>
            <a:spLocks noGrp="1" noChangeArrowheads="1"/>
          </p:cNvSpPr>
          <p:nvPr>
            <p:ph type="subTitle" idx="1"/>
          </p:nvPr>
        </p:nvSpPr>
        <p:spPr>
          <a:xfrm>
            <a:off x="1828800" y="2971800"/>
            <a:ext cx="6400800" cy="3276600"/>
          </a:xfrm>
        </p:spPr>
        <p:txBody>
          <a:bodyPr/>
          <a:lstStyle/>
          <a:p>
            <a:pPr eaLnBrk="1" hangingPunct="1">
              <a:lnSpc>
                <a:spcPct val="90000"/>
              </a:lnSpc>
            </a:pPr>
            <a:r>
              <a:rPr lang="en-US" altLang="en-US" dirty="0" smtClean="0"/>
              <a:t>Matthew 2:1-12</a:t>
            </a:r>
            <a:endParaRPr lang="en-US" altLang="en-US" dirty="0" smtClean="0"/>
          </a:p>
          <a:p>
            <a:pPr eaLnBrk="1" hangingPunct="1">
              <a:lnSpc>
                <a:spcPct val="90000"/>
              </a:lnSpc>
            </a:pPr>
            <a:endParaRPr lang="en-US" altLang="en-US" dirty="0" smtClean="0"/>
          </a:p>
          <a:p>
            <a:pPr eaLnBrk="1" hangingPunct="1">
              <a:lnSpc>
                <a:spcPct val="90000"/>
              </a:lnSpc>
            </a:pPr>
            <a:r>
              <a:rPr lang="en-US" altLang="en-US" dirty="0" err="1" smtClean="0"/>
              <a:t>Dr</a:t>
            </a:r>
            <a:r>
              <a:rPr lang="en-US" altLang="en-US" dirty="0" smtClean="0"/>
              <a:t> Darryl M. Matthews</a:t>
            </a:r>
          </a:p>
          <a:p>
            <a:pPr eaLnBrk="1" hangingPunct="1">
              <a:lnSpc>
                <a:spcPct val="90000"/>
              </a:lnSpc>
            </a:pPr>
            <a:r>
              <a:rPr lang="en-US" altLang="en-US" dirty="0" smtClean="0"/>
              <a:t>www.pastordarryl.com</a:t>
            </a:r>
          </a:p>
          <a:p>
            <a:pPr eaLnBrk="1" hangingPunct="1">
              <a:lnSpc>
                <a:spcPct val="90000"/>
              </a:lnSpc>
            </a:pPr>
            <a:endParaRPr lang="en-US" altLang="en-US" dirty="0" smtClean="0"/>
          </a:p>
          <a:p>
            <a:pPr eaLnBrk="1" hangingPunct="1">
              <a:lnSpc>
                <a:spcPct val="90000"/>
              </a:lnSpc>
            </a:pPr>
            <a:r>
              <a:rPr lang="en-US" altLang="en-US" dirty="0" smtClean="0"/>
              <a:t>2016 December 25</a:t>
            </a:r>
            <a:endParaRPr lang="en-US" altLang="en-US" dirty="0" smtClean="0"/>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1408</TotalTime>
  <Words>175</Words>
  <Application>Microsoft Office PowerPoint</Application>
  <PresentationFormat>On-screen Show (4:3)</PresentationFormat>
  <Paragraphs>68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Join Pastor Darryl For Weekday Inspiration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The First Christmas Gifts Given</vt:lpstr>
      <vt:lpstr>Slide 14</vt:lpstr>
    </vt:vector>
  </TitlesOfParts>
  <Company>Matthews Enterprises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Overflowing</dc:title>
  <dc:creator>Darryl Mark Matthews</dc:creator>
  <cp:keywords>2015;Sermon PPTX</cp:keywords>
  <cp:lastModifiedBy>PastorDarryl</cp:lastModifiedBy>
  <cp:revision>48</cp:revision>
  <dcterms:created xsi:type="dcterms:W3CDTF">2008-09-06T18:23:12Z</dcterms:created>
  <dcterms:modified xsi:type="dcterms:W3CDTF">2016-12-25T03:41:11Z</dcterms:modified>
</cp:coreProperties>
</file>